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9144000" cy="5143500" type="screen16x9"/>
  <p:notesSz cx="6858000" cy="9144000"/>
  <p:custShowLst>
    <p:custShow name="Custom Show 1" id="0">
      <p:sldLst>
        <p:sld r:id="rId3"/>
      </p:sldLst>
    </p:custShow>
  </p:custShow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31" d="100"/>
          <a:sy n="131" d="100"/>
        </p:scale>
        <p:origin x="252" y="126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12-Nov-15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12-Nov-15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12-Nov-15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12-Nov-15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12-Nov-15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12-Nov-15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12-Nov-15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12-Nov-15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12-Nov-15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12-Nov-15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12-Nov-15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12-Nov-15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" action="ppaction://customshow?id=0&amp;return=true"/>
          </p:cNvPr>
          <p:cNvSpPr/>
          <p:nvPr/>
        </p:nvSpPr>
        <p:spPr>
          <a:xfrm>
            <a:off x="-19050" y="-22830"/>
            <a:ext cx="9163050" cy="516633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/>
          <p:cNvCxnSpPr/>
          <p:nvPr/>
        </p:nvCxnSpPr>
        <p:spPr>
          <a:xfrm>
            <a:off x="6781801" y="988868"/>
            <a:ext cx="0" cy="3335482"/>
          </a:xfrm>
          <a:prstGeom prst="line">
            <a:avLst/>
          </a:prstGeom>
          <a:ln w="50800">
            <a:solidFill>
              <a:schemeClr val="bg1"/>
            </a:solidFill>
          </a:ln>
          <a:effectLst>
            <a:glow rad="63500">
              <a:srgbClr val="FFFF00">
                <a:alpha val="5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6248400" y="931718"/>
            <a:ext cx="1066800" cy="349946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2133600" y="971550"/>
            <a:ext cx="460387" cy="3361459"/>
            <a:chOff x="1295400" y="819150"/>
            <a:chExt cx="460387" cy="3361459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1295400" y="827809"/>
              <a:ext cx="0" cy="3352800"/>
            </a:xfrm>
            <a:prstGeom prst="line">
              <a:avLst/>
            </a:prstGeom>
            <a:ln w="508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1755787" y="819150"/>
              <a:ext cx="0" cy="3352800"/>
            </a:xfrm>
            <a:prstGeom prst="line">
              <a:avLst/>
            </a:prstGeom>
            <a:ln w="508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1295400" y="819150"/>
              <a:ext cx="457200" cy="0"/>
            </a:xfrm>
            <a:prstGeom prst="line">
              <a:avLst/>
            </a:prstGeom>
            <a:ln w="508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1295400" y="4171950"/>
              <a:ext cx="457200" cy="0"/>
            </a:xfrm>
            <a:prstGeom prst="line">
              <a:avLst/>
            </a:prstGeom>
            <a:ln w="508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6553201" y="962891"/>
            <a:ext cx="460387" cy="3361459"/>
            <a:chOff x="1295400" y="819150"/>
            <a:chExt cx="460387" cy="3361459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1295400" y="827809"/>
              <a:ext cx="0" cy="3352800"/>
            </a:xfrm>
            <a:prstGeom prst="line">
              <a:avLst/>
            </a:prstGeom>
            <a:ln w="508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1755787" y="819150"/>
              <a:ext cx="0" cy="3352800"/>
            </a:xfrm>
            <a:prstGeom prst="line">
              <a:avLst/>
            </a:prstGeom>
            <a:ln w="508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1295400" y="819150"/>
              <a:ext cx="457200" cy="0"/>
            </a:xfrm>
            <a:prstGeom prst="line">
              <a:avLst/>
            </a:prstGeom>
            <a:ln w="508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1295400" y="4171950"/>
              <a:ext cx="457200" cy="0"/>
            </a:xfrm>
            <a:prstGeom prst="line">
              <a:avLst/>
            </a:prstGeom>
            <a:ln w="508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/>
          <p:cNvSpPr txBox="1"/>
          <p:nvPr/>
        </p:nvSpPr>
        <p:spPr>
          <a:xfrm>
            <a:off x="2895600" y="133350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Stationary Light clock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05000" y="592187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ESC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324601" y="592187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ASC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562" y="4476750"/>
            <a:ext cx="295275" cy="59055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163" y="4476750"/>
            <a:ext cx="295275" cy="590550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2324099" y="4267200"/>
            <a:ext cx="76200" cy="762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76200">
              <a:srgbClr val="FFFF00">
                <a:alpha val="64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6743701" y="4267200"/>
            <a:ext cx="76200" cy="762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76200">
              <a:srgbClr val="FFFF00">
                <a:alpha val="64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797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2.96296E-6 L -0.00069 -0.64939 L -0.00069 2.96296E-6 Z " pathEditMode="relative" ptsTypes="AAA">
                                      <p:cBhvr>
                                        <p:cTn id="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96296E-6 L 3.33333E-6 -0.6481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0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indefinite" fill="remove" nodeType="withEffect">
                                  <p:stCondLst>
                                    <p:cond delay="95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indefinite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4" grpId="0" animBg="1"/>
      <p:bldP spid="2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3529584" y="971550"/>
            <a:ext cx="460387" cy="3361459"/>
            <a:chOff x="1295400" y="819150"/>
            <a:chExt cx="460387" cy="3361459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1295400" y="827809"/>
              <a:ext cx="0" cy="3352800"/>
            </a:xfrm>
            <a:prstGeom prst="line">
              <a:avLst/>
            </a:prstGeom>
            <a:ln w="508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1755787" y="819150"/>
              <a:ext cx="0" cy="3352800"/>
            </a:xfrm>
            <a:prstGeom prst="line">
              <a:avLst/>
            </a:prstGeom>
            <a:ln w="508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1295400" y="819150"/>
              <a:ext cx="457200" cy="0"/>
            </a:xfrm>
            <a:prstGeom prst="line">
              <a:avLst/>
            </a:prstGeom>
            <a:ln w="508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1295400" y="4171950"/>
              <a:ext cx="457200" cy="0"/>
            </a:xfrm>
            <a:prstGeom prst="line">
              <a:avLst/>
            </a:prstGeom>
            <a:ln w="508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/>
          <p:cNvSpPr txBox="1"/>
          <p:nvPr/>
        </p:nvSpPr>
        <p:spPr>
          <a:xfrm>
            <a:off x="2895600" y="133350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Moving Light clock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05000" y="592187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ESC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324601" y="592187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ASC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562" y="4476750"/>
            <a:ext cx="295275" cy="59055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163" y="4476750"/>
            <a:ext cx="295275" cy="590550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3733800" y="4267200"/>
            <a:ext cx="76200" cy="762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76200">
              <a:srgbClr val="FFFF00">
                <a:alpha val="64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7921613" y="961519"/>
            <a:ext cx="1527187" cy="3371490"/>
            <a:chOff x="1295400" y="809119"/>
            <a:chExt cx="1527187" cy="3371490"/>
          </a:xfrm>
        </p:grpSpPr>
        <p:cxnSp>
          <p:nvCxnSpPr>
            <p:cNvPr id="29" name="Straight Connector 28"/>
            <p:cNvCxnSpPr/>
            <p:nvPr/>
          </p:nvCxnSpPr>
          <p:spPr>
            <a:xfrm flipH="1">
              <a:off x="1295402" y="819150"/>
              <a:ext cx="1069985" cy="3361459"/>
            </a:xfrm>
            <a:prstGeom prst="line">
              <a:avLst/>
            </a:prstGeom>
            <a:ln w="508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H="1">
              <a:off x="1755788" y="819150"/>
              <a:ext cx="1066799" cy="3352800"/>
            </a:xfrm>
            <a:prstGeom prst="line">
              <a:avLst/>
            </a:prstGeom>
            <a:ln w="508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2365387" y="809119"/>
              <a:ext cx="457200" cy="0"/>
            </a:xfrm>
            <a:prstGeom prst="line">
              <a:avLst/>
            </a:prstGeom>
            <a:ln w="508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295400" y="4171950"/>
              <a:ext cx="457200" cy="0"/>
            </a:xfrm>
            <a:prstGeom prst="line">
              <a:avLst/>
            </a:prstGeom>
            <a:ln w="508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Oval 32"/>
          <p:cNvSpPr/>
          <p:nvPr/>
        </p:nvSpPr>
        <p:spPr>
          <a:xfrm>
            <a:off x="8125829" y="4267200"/>
            <a:ext cx="76200" cy="762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76200">
              <a:srgbClr val="FFFF00">
                <a:alpha val="64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Arrow Connector 36"/>
          <p:cNvCxnSpPr/>
          <p:nvPr/>
        </p:nvCxnSpPr>
        <p:spPr>
          <a:xfrm flipH="1" flipV="1">
            <a:off x="2345666" y="980209"/>
            <a:ext cx="1447800" cy="3363191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>
            <a:off x="914401" y="994620"/>
            <a:ext cx="1431265" cy="3343781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5334002" y="994620"/>
            <a:ext cx="1447799" cy="333620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33" idx="4"/>
          </p:cNvCxnSpPr>
          <p:nvPr/>
        </p:nvCxnSpPr>
        <p:spPr>
          <a:xfrm flipH="1" flipV="1">
            <a:off x="6781801" y="994620"/>
            <a:ext cx="1382128" cy="334878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8607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300"/>
    </mc:Choice>
    <mc:Fallback>
      <p:transition spd="slow" advClick="0" advTm="2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4.53844E-6 L -0.15399 -0.64681 L -0.31441 0.00463 " pathEditMode="relative" ptsTypes="AAA">
                                      <p:cBhvr>
                                        <p:cTn id="6" dur="2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23186E-6 L -0.31111 -0.00062 " pathEditMode="relative" rAng="0" ptsTypes="AA">
                                      <p:cBhvr>
                                        <p:cTn id="8" dur="2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56" y="-3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23186E-6 L -0.31111 -0.00062 " pathEditMode="relative" rAng="0" ptsTypes="AA">
                                      <p:cBhvr>
                                        <p:cTn id="10" dur="2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56" y="-3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1.22802E-6 L -0.15121 -0.6479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69" y="-3239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15121 -0.64795 L -0.30955 0.0037 " pathEditMode="relative" rAng="0" ptsTypes="AA">
                                      <p:cBhvr>
                                        <p:cTn id="14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17" y="325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3" grpId="1" animBg="1"/>
      <p:bldP spid="33" grpId="2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10</Words>
  <Application>Microsoft Office PowerPoint</Application>
  <PresentationFormat>On-screen Show (16:9)</PresentationFormat>
  <Paragraphs>6</Paragraphs>
  <Slides>2</Slides>
  <Notes>0</Notes>
  <HiddenSlides>1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  <vt:variant>
        <vt:lpstr>Custom Shows</vt:lpstr>
      </vt:variant>
      <vt:variant>
        <vt:i4>1</vt:i4>
      </vt:variant>
    </vt:vector>
  </HeadingPairs>
  <TitlesOfParts>
    <vt:vector size="6" baseType="lpstr">
      <vt:lpstr>Arial</vt:lpstr>
      <vt:lpstr>Calibri</vt:lpstr>
      <vt:lpstr>Office Theme</vt:lpstr>
      <vt:lpstr>PowerPoint Presentation</vt:lpstr>
      <vt:lpstr>PowerPoint Presentation</vt:lpstr>
      <vt:lpstr>Custom Show 1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Lisle</dc:creator>
  <cp:lastModifiedBy>John Hartnett</cp:lastModifiedBy>
  <cp:revision>18</cp:revision>
  <dcterms:created xsi:type="dcterms:W3CDTF">2006-08-16T00:00:00Z</dcterms:created>
  <dcterms:modified xsi:type="dcterms:W3CDTF">2015-11-12T04:21:46Z</dcterms:modified>
</cp:coreProperties>
</file>